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7" r:id="rId4"/>
    <p:sldMasterId id="214748366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Tahoma"/>
      <p:regular r:id="rId13"/>
      <p:bold r:id="rId14"/>
    </p:embeddedFont>
    <p:embeddedFont>
      <p:font typeface="Open Sans ExtraBold"/>
      <p:bold r:id="rId15"/>
      <p:boldItalic r:id="rId16"/>
    </p:embeddedFont>
    <p:embeddedFont>
      <p:font typeface="Arial Black"/>
      <p:regular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OpenSans-boldItalic.fntdata"/><Relationship Id="rId13" Type="http://schemas.openxmlformats.org/officeDocument/2006/relationships/font" Target="fonts/Tahoma-regular.fntdata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ExtraBold-bold.fntdata"/><Relationship Id="rId14" Type="http://schemas.openxmlformats.org/officeDocument/2006/relationships/font" Target="fonts/Tahoma-bold.fntdata"/><Relationship Id="rId17" Type="http://schemas.openxmlformats.org/officeDocument/2006/relationships/font" Target="fonts/ArialBlack-regular.fntdata"/><Relationship Id="rId16" Type="http://schemas.openxmlformats.org/officeDocument/2006/relationships/font" Target="fonts/OpenSansExtraBold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d5dc1953c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6d5dc1953c_2_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d5dc1953c_2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6d5dc1953c_2_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d5dc1953c_2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6d5dc1953c_2_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d5dc1953c_7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6d5dc1953c_7_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d5dc1953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d5dc1953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d5dc195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d5dc195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>
  <p:cSld name="Titeldia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" type="subTitle"/>
          </p:nvPr>
        </p:nvSpPr>
        <p:spPr>
          <a:xfrm>
            <a:off x="1143000" y="2311870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ctr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i="1" sz="1800"/>
            </a:lvl1pPr>
            <a:lvl2pPr lvl="1" algn="ctr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2" name="Google Shape;52;p13"/>
          <p:cNvSpPr txBox="1"/>
          <p:nvPr>
            <p:ph type="title"/>
          </p:nvPr>
        </p:nvSpPr>
        <p:spPr>
          <a:xfrm>
            <a:off x="628650" y="1583099"/>
            <a:ext cx="7886700" cy="635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Arial Black"/>
              <a:buNone/>
              <a:defRPr sz="1100"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ndaard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Arial Black"/>
              <a:buNone/>
              <a:defRPr sz="1100"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628650" y="1369219"/>
            <a:ext cx="7886700" cy="303652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 sz="1100"/>
            </a:lvl1pPr>
            <a:lvl2pPr indent="-317500" lvl="1" marL="9144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2pPr>
            <a:lvl3pPr indent="-317500" lvl="2" marL="13716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100"/>
            </a:lvl3pPr>
            <a:lvl4pPr indent="-317500" lvl="3" marL="18288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4pPr>
            <a:lvl5pPr indent="-317500" lvl="4" marL="22860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5pPr>
            <a:lvl6pPr indent="-3175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100"/>
            </a:lvl6pPr>
            <a:lvl7pPr indent="-3175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7pPr>
            <a:lvl8pPr indent="-3175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8pPr>
            <a:lvl9pPr indent="-317500" lvl="8" marL="411480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en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Arial Black"/>
              <a:buNone/>
              <a:defRPr sz="1100"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8" name="Google Shape;58;p15"/>
          <p:cNvSpPr txBox="1"/>
          <p:nvPr>
            <p:ph idx="1" type="body"/>
          </p:nvPr>
        </p:nvSpPr>
        <p:spPr>
          <a:xfrm>
            <a:off x="628650" y="1369219"/>
            <a:ext cx="3886200" cy="30988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1pPr>
            <a:lvl2pPr indent="-317500" lvl="1" marL="9144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2pPr>
            <a:lvl3pPr indent="-317500" lvl="2" marL="13716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100"/>
            </a:lvl3pPr>
            <a:lvl4pPr indent="-317500" lvl="3" marL="18288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4pPr>
            <a:lvl5pPr indent="-317500" lvl="4" marL="22860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5pPr>
            <a:lvl6pPr indent="-3175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100"/>
            </a:lvl6pPr>
            <a:lvl7pPr indent="-3175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7pPr>
            <a:lvl8pPr indent="-3175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8pPr>
            <a:lvl9pPr indent="-317500" lvl="8" marL="411480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 sz="1100"/>
            </a:lvl9pPr>
          </a:lstStyle>
          <a:p/>
        </p:txBody>
      </p:sp>
      <p:sp>
        <p:nvSpPr>
          <p:cNvPr id="59" name="Google Shape;59;p15"/>
          <p:cNvSpPr txBox="1"/>
          <p:nvPr>
            <p:ph idx="2" type="body"/>
          </p:nvPr>
        </p:nvSpPr>
        <p:spPr>
          <a:xfrm>
            <a:off x="4629150" y="1369219"/>
            <a:ext cx="3886200" cy="30988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 sz="1100"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100">
                <a:latin typeface="Verdana"/>
                <a:ea typeface="Verdana"/>
                <a:cs typeface="Verdana"/>
                <a:sym typeface="Verdana"/>
              </a:defRPr>
            </a:lvl2pPr>
            <a:lvl3pPr indent="-323850" lvl="2" marL="13716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Char char="■"/>
              <a:defRPr sz="1100">
                <a:latin typeface="Verdana"/>
                <a:ea typeface="Verdana"/>
                <a:cs typeface="Verdana"/>
                <a:sym typeface="Verdana"/>
              </a:defRPr>
            </a:lvl3pPr>
            <a:lvl4pPr indent="-317500" lvl="3" marL="18288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>
                <a:latin typeface="Verdana"/>
                <a:ea typeface="Verdana"/>
                <a:cs typeface="Verdana"/>
                <a:sym typeface="Verdana"/>
              </a:defRPr>
            </a:lvl4pPr>
            <a:lvl5pPr indent="-317500" lvl="4" marL="228600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>
                <a:latin typeface="Verdana"/>
                <a:ea typeface="Verdana"/>
                <a:cs typeface="Verdana"/>
                <a:sym typeface="Verdana"/>
              </a:defRPr>
            </a:lvl5pPr>
            <a:lvl6pPr indent="-3175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100"/>
            </a:lvl6pPr>
            <a:lvl7pPr indent="-3175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7pPr>
            <a:lvl8pPr indent="-3175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8pPr>
            <a:lvl9pPr indent="-317500" lvl="8" marL="411480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>
  <p:cSld name="Titeldia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idx="1" type="subTitle"/>
          </p:nvPr>
        </p:nvSpPr>
        <p:spPr>
          <a:xfrm>
            <a:off x="1143000" y="2311870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ctr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i="1" sz="1800"/>
            </a:lvl1pPr>
            <a:lvl2pPr lvl="1" algn="ctr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5" name="Google Shape;65;p17"/>
          <p:cNvSpPr txBox="1"/>
          <p:nvPr>
            <p:ph type="title"/>
          </p:nvPr>
        </p:nvSpPr>
        <p:spPr>
          <a:xfrm>
            <a:off x="628650" y="1583099"/>
            <a:ext cx="7886700" cy="635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Arial Black"/>
              <a:buNone/>
              <a:defRPr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ndaard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Arial Black"/>
              <a:buNone/>
              <a:defRPr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628650" y="1369219"/>
            <a:ext cx="7886700" cy="303652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indent="-317500" lvl="1" marL="9144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en" type="twoObj">
  <p:cSld name="TWO_OBJECT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Arial Black"/>
              <a:buNone/>
              <a:defRPr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" type="body"/>
          </p:nvPr>
        </p:nvSpPr>
        <p:spPr>
          <a:xfrm>
            <a:off x="628650" y="1369219"/>
            <a:ext cx="3886200" cy="30988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2" type="body"/>
          </p:nvPr>
        </p:nvSpPr>
        <p:spPr>
          <a:xfrm>
            <a:off x="4629150" y="1369219"/>
            <a:ext cx="3886200" cy="30988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Verdana"/>
                <a:ea typeface="Verdana"/>
                <a:cs typeface="Verdana"/>
                <a:sym typeface="Verdana"/>
              </a:defRPr>
            </a:lvl2pPr>
            <a:lvl3pPr indent="-323850" lvl="2" marL="13716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Verdana"/>
                <a:ea typeface="Verdana"/>
                <a:cs typeface="Verdana"/>
                <a:sym typeface="Verdana"/>
              </a:defRPr>
            </a:lvl3pPr>
            <a:lvl4pPr indent="-317500" lvl="3" marL="18288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Verdana"/>
                <a:ea typeface="Verdana"/>
                <a:cs typeface="Verdana"/>
                <a:sym typeface="Verdana"/>
              </a:defRPr>
            </a:lvl4pPr>
            <a:lvl5pPr indent="-317500" lvl="4" marL="228600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Verdana"/>
                <a:ea typeface="Verdana"/>
                <a:cs typeface="Verdana"/>
                <a:sym typeface="Verdana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ge dia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&amp; beeld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Arial Black"/>
              <a:buNone/>
              <a:defRPr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Open Sans ExtraBold"/>
              <a:buNone/>
              <a:defRPr b="0" i="0" sz="3300" u="none" cap="none" strike="noStrike">
                <a:solidFill>
                  <a:srgbClr val="323232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628650" y="1369219"/>
            <a:ext cx="7886700" cy="303652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42900" lvl="1" marL="914400" marR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23850" lvl="2" marL="1371600" marR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7500" lvl="3" marL="1828800" marR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7500" lvl="4" marL="2286000" marR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  <p:sldLayoutId id="2147483663" r:id="rId3"/>
    <p:sldLayoutId id="2147483664" r:id="rId4"/>
    <p:sldLayoutId id="2147483665" r:id="rId5"/>
    <p:sldLayoutId id="2147483666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ordlid.groenlinks.nl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groenlinks.nl/" TargetMode="External"/><Relationship Id="rId4" Type="http://schemas.openxmlformats.org/officeDocument/2006/relationships/hyperlink" Target="https://docs.google.com/document/d/18zxAuLdK7FuyloIhYinv6_M0KqA4NdWcoi3db-CRgjk/edit" TargetMode="External"/><Relationship Id="rId5" Type="http://schemas.openxmlformats.org/officeDocument/2006/relationships/hyperlink" Target="mailto:vragen@groenlinks.n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/>
          <p:nvPr>
            <p:ph idx="4294967295"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Arial Black"/>
              <a:buNone/>
            </a:pPr>
            <a:r>
              <a:rPr lang="en">
                <a:latin typeface="Arial Black"/>
                <a:ea typeface="Arial Black"/>
                <a:cs typeface="Arial Black"/>
                <a:sym typeface="Arial Black"/>
              </a:rPr>
              <a:t>SPREEKBEURT </a:t>
            </a:r>
            <a:r>
              <a:rPr b="0" i="0" lang="en" sz="3300" u="none" cap="none" strike="noStrike">
                <a:solidFill>
                  <a:srgbClr val="323232"/>
                </a:solidFill>
                <a:latin typeface="Arial Black"/>
                <a:ea typeface="Arial Black"/>
                <a:cs typeface="Arial Black"/>
                <a:sym typeface="Arial Black"/>
              </a:rPr>
              <a:t>GROENLINKS</a:t>
            </a:r>
            <a:endParaRPr sz="1100"/>
          </a:p>
        </p:txBody>
      </p:sp>
      <p:sp>
        <p:nvSpPr>
          <p:cNvPr id="81" name="Google Shape;81;p22"/>
          <p:cNvSpPr txBox="1"/>
          <p:nvPr>
            <p:ph idx="1" type="subTitle"/>
          </p:nvPr>
        </p:nvSpPr>
        <p:spPr>
          <a:xfrm>
            <a:off x="1143000" y="2571745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Een mooi cijfer begint hier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Arial Black"/>
              <a:buNone/>
            </a:pPr>
            <a:r>
              <a:rPr lang="en" sz="3000"/>
              <a:t>I</a:t>
            </a:r>
            <a:r>
              <a:rPr lang="en" sz="3000"/>
              <a:t>NFORMATIE</a:t>
            </a:r>
            <a:endParaRPr sz="3000"/>
          </a:p>
        </p:txBody>
      </p:sp>
      <p:sp>
        <p:nvSpPr>
          <p:cNvPr id="87" name="Google Shape;87;p23"/>
          <p:cNvSpPr txBox="1"/>
          <p:nvPr>
            <p:ph idx="1" type="body"/>
          </p:nvPr>
        </p:nvSpPr>
        <p:spPr>
          <a:xfrm>
            <a:off x="628650" y="1369219"/>
            <a:ext cx="7886700" cy="303652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52400" lvl="0" marL="1778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Opgericht op 24 november 1990</a:t>
            </a:r>
            <a:endParaRPr sz="1800"/>
          </a:p>
          <a:p>
            <a:pPr indent="-152400" lvl="0" marL="17780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Fusie van de CPN, EVP, PPR en PSP</a:t>
            </a:r>
            <a:endParaRPr sz="1800"/>
          </a:p>
          <a:p>
            <a:pPr indent="-152400" lvl="0" marL="17780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Progressief</a:t>
            </a:r>
            <a:endParaRPr sz="1800"/>
          </a:p>
          <a:p>
            <a:pPr indent="-152400" lvl="0" marL="17780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Oppositiepartij met 14 zetels in de Tweede Kamer</a:t>
            </a:r>
            <a:endParaRPr sz="1800"/>
          </a:p>
          <a:p>
            <a:pPr indent="-152400" lvl="0" marL="17780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300 lokale afdelingen en 12 provinciale afdelingen</a:t>
            </a:r>
            <a:endParaRPr sz="1800"/>
          </a:p>
          <a:p>
            <a:pPr indent="-152400" lvl="0" marL="17780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Ruim 30.000 leden</a:t>
            </a:r>
            <a:endParaRPr sz="1800"/>
          </a:p>
          <a:p>
            <a:pPr indent="0" lvl="0" marL="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-38100" lvl="0" marL="17780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-38100" lvl="0" marL="17780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-38100" lvl="0" marL="17780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Arial Black"/>
              <a:buNone/>
            </a:pPr>
            <a:r>
              <a:rPr lang="en" sz="3000"/>
              <a:t>VOLG ONS OP:</a:t>
            </a:r>
            <a:endParaRPr sz="3000"/>
          </a:p>
        </p:txBody>
      </p:sp>
      <p:sp>
        <p:nvSpPr>
          <p:cNvPr id="93" name="Google Shape;93;p24"/>
          <p:cNvSpPr txBox="1"/>
          <p:nvPr>
            <p:ph idx="1" type="body"/>
          </p:nvPr>
        </p:nvSpPr>
        <p:spPr>
          <a:xfrm>
            <a:off x="628650" y="1369219"/>
            <a:ext cx="3886200" cy="30988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1800" u="sng">
                <a:latin typeface="Open Sans"/>
                <a:ea typeface="Open Sans"/>
                <a:cs typeface="Open Sans"/>
                <a:sym typeface="Open Sans"/>
              </a:rPr>
              <a:t>Facebook:</a:t>
            </a:r>
            <a:endParaRPr sz="1800" u="sng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GroenLinks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1800" u="sng">
                <a:latin typeface="Open Sans"/>
                <a:ea typeface="Open Sans"/>
                <a:cs typeface="Open Sans"/>
                <a:sym typeface="Open Sans"/>
              </a:rPr>
              <a:t>Instagram: </a:t>
            </a:r>
            <a:endParaRPr sz="1800" u="sng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@groenlinks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1800" u="sng">
                <a:latin typeface="Open Sans"/>
                <a:ea typeface="Open Sans"/>
                <a:cs typeface="Open Sans"/>
                <a:sym typeface="Open Sans"/>
              </a:rPr>
              <a:t>Twitter: </a:t>
            </a:r>
            <a:endParaRPr sz="1800" u="sng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@groenlinks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24"/>
          <p:cNvSpPr txBox="1"/>
          <p:nvPr>
            <p:ph idx="2" type="body"/>
          </p:nvPr>
        </p:nvSpPr>
        <p:spPr>
          <a:xfrm>
            <a:off x="4629150" y="1369219"/>
            <a:ext cx="3886200" cy="30988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Of w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ord lid via </a:t>
            </a:r>
            <a:r>
              <a:rPr lang="en" sz="1800" u="sng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https://wordlid.groenlinks.nl/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!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/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Open Sans ExtraBold"/>
              <a:buNone/>
            </a:pPr>
            <a:r>
              <a:rPr b="1" lang="en" sz="3300">
                <a:solidFill>
                  <a:srgbClr val="323232"/>
                </a:solidFill>
                <a:latin typeface="Arial Black"/>
                <a:ea typeface="Arial Black"/>
                <a:cs typeface="Arial Black"/>
                <a:sym typeface="Arial Black"/>
              </a:rPr>
              <a:t>EN NU ZELF VERDER...</a:t>
            </a:r>
            <a:endParaRPr sz="110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0" name="Google Shape;100;p25"/>
          <p:cNvSpPr txBox="1"/>
          <p:nvPr/>
        </p:nvSpPr>
        <p:spPr>
          <a:xfrm>
            <a:off x="628650" y="1268025"/>
            <a:ext cx="7886700" cy="31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i="0" lang="en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Op </a:t>
            </a:r>
            <a:r>
              <a:rPr i="0" lang="en" sz="18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www.groenlinks.nl</a:t>
            </a:r>
            <a:r>
              <a:rPr i="0" lang="en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en onze sociale media vind je verdere informatie over jouw onderwerp. In </a:t>
            </a: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ons </a:t>
            </a:r>
            <a:r>
              <a:rPr i="0" lang="en" sz="18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spreekbeurtbestand</a:t>
            </a:r>
            <a:r>
              <a:rPr i="0" lang="en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vind je handige links voor het opzoeken van informatie.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i="0" lang="en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Kom je er toch niet uit? Stuur een mailtje naar </a:t>
            </a:r>
            <a:r>
              <a:rPr i="0" lang="en" sz="18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vragen@groenlinks.nl</a:t>
            </a:r>
            <a:endParaRPr i="0" sz="1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 txBox="1"/>
          <p:nvPr/>
        </p:nvSpPr>
        <p:spPr>
          <a:xfrm>
            <a:off x="1297250" y="224275"/>
            <a:ext cx="6812400" cy="8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323232"/>
                </a:solidFill>
                <a:latin typeface="Arial Black"/>
                <a:ea typeface="Arial Black"/>
                <a:cs typeface="Arial Black"/>
                <a:sym typeface="Arial Black"/>
              </a:rPr>
              <a:t>TITEL IN HOOFDLETTERS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675175" y="1422900"/>
            <a:ext cx="8117400" cy="27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Titels in Arial Black, lettergrootte 33.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En de rest van de tekst in Open Sans, lettergrootte 18.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/>
          <p:nvPr/>
        </p:nvSpPr>
        <p:spPr>
          <a:xfrm>
            <a:off x="1224663" y="360600"/>
            <a:ext cx="6812400" cy="8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3300"/>
              <a:buFont typeface="Open Sans ExtraBold"/>
              <a:buNone/>
            </a:pPr>
            <a:r>
              <a:rPr b="1" lang="en" sz="3300">
                <a:solidFill>
                  <a:srgbClr val="323232"/>
                </a:solidFill>
                <a:latin typeface="Arial Black"/>
                <a:ea typeface="Arial Black"/>
                <a:cs typeface="Arial Black"/>
                <a:sym typeface="Arial Black"/>
              </a:rPr>
              <a:t>HEEL VEEL SUCCES!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2" name="Google Shape;112;p27"/>
          <p:cNvSpPr txBox="1"/>
          <p:nvPr/>
        </p:nvSpPr>
        <p:spPr>
          <a:xfrm>
            <a:off x="675175" y="1422900"/>
            <a:ext cx="8117400" cy="27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3" name="Google Shape;11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3550" y="1352650"/>
            <a:ext cx="5179800" cy="231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/>
          <p:nvPr/>
        </p:nvSpPr>
        <p:spPr>
          <a:xfrm>
            <a:off x="2478800" y="3780175"/>
            <a:ext cx="44493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Je kunt hier zelf natuurlijk ook nog een andere foto plaatsen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